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8F2480-D023-4FE9-92C4-4CA8847169B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0CD62-AF24-4AB8-AE65-C6E0759A29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8424937" cy="6336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Движения на велосипедах запрещено!</a:t>
            </a:r>
            <a:endParaRPr lang="ru-RU" dirty="0"/>
          </a:p>
        </p:txBody>
      </p:sp>
      <p:pic>
        <p:nvPicPr>
          <p:cNvPr id="4" name="Содержимое 3" descr="dvizhenie-na-velik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464496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/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pic>
        <p:nvPicPr>
          <p:cNvPr id="4" name="Содержимое 3" descr="5_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608511" cy="50851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633464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+mn-lt"/>
              </a:rPr>
              <a:t>Молодцы!</a:t>
            </a:r>
            <a:endParaRPr lang="ru-RU" sz="7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08112"/>
          </a:xfrm>
        </p:spPr>
        <p:txBody>
          <a:bodyPr/>
          <a:lstStyle/>
          <a:p>
            <a:r>
              <a:rPr lang="ru-RU" dirty="0" smtClean="0"/>
              <a:t>Въезд  запрещён</a:t>
            </a:r>
            <a:endParaRPr lang="ru-RU" dirty="0"/>
          </a:p>
        </p:txBody>
      </p:sp>
      <p:pic>
        <p:nvPicPr>
          <p:cNvPr id="4" name="Содержимое 3" descr="Zj2U_eYPM7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4708525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80120"/>
          </a:xfrm>
        </p:spPr>
        <p:txBody>
          <a:bodyPr/>
          <a:lstStyle/>
          <a:p>
            <a:r>
              <a:rPr lang="ru-RU" dirty="0" smtClean="0"/>
              <a:t>Конец главной дороги</a:t>
            </a:r>
            <a:endParaRPr lang="ru-RU" dirty="0"/>
          </a:p>
        </p:txBody>
      </p:sp>
      <p:pic>
        <p:nvPicPr>
          <p:cNvPr id="4" name="Содержимое 3" descr="2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92696"/>
            <a:ext cx="4968552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/>
          <a:lstStyle/>
          <a:p>
            <a:r>
              <a:rPr lang="ru-RU" dirty="0" smtClean="0"/>
              <a:t>Обгон запрещён</a:t>
            </a:r>
            <a:endParaRPr lang="ru-RU" dirty="0"/>
          </a:p>
        </p:txBody>
      </p:sp>
      <p:pic>
        <p:nvPicPr>
          <p:cNvPr id="4" name="Содержимое 3" descr="peshehodnaya-doroz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700" y="332656"/>
            <a:ext cx="5112568" cy="49685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4" name="Содержимое 3" descr="image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040560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/>
          <a:lstStyle/>
          <a:p>
            <a:r>
              <a:rPr lang="ru-RU" dirty="0" smtClean="0"/>
              <a:t>Осторожно дети!</a:t>
            </a:r>
            <a:endParaRPr lang="ru-RU" dirty="0"/>
          </a:p>
        </p:txBody>
      </p:sp>
      <p:pic>
        <p:nvPicPr>
          <p:cNvPr id="4" name="Содержимое 3" descr="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4995782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Пересечение с велосипедной дорожкой</a:t>
            </a:r>
            <a:endParaRPr lang="ru-RU" dirty="0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936104"/>
          </a:xfrm>
        </p:spPr>
        <p:txBody>
          <a:bodyPr/>
          <a:lstStyle/>
          <a:p>
            <a:r>
              <a:rPr lang="ru-RU" dirty="0" smtClean="0"/>
              <a:t>Пешеходная дорожка</a:t>
            </a:r>
            <a:endParaRPr lang="ru-RU" dirty="0"/>
          </a:p>
        </p:txBody>
      </p:sp>
      <p:pic>
        <p:nvPicPr>
          <p:cNvPr id="4" name="Содержимое 3" descr="19858_html_m2d737a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4708525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08112"/>
          </a:xfrm>
        </p:spPr>
        <p:txBody>
          <a:bodyPr/>
          <a:lstStyle/>
          <a:p>
            <a:r>
              <a:rPr lang="ru-RU" dirty="0" smtClean="0"/>
              <a:t>Скользкая дорога</a:t>
            </a:r>
            <a:endParaRPr lang="ru-RU" dirty="0"/>
          </a:p>
        </p:txBody>
      </p:sp>
      <p:pic>
        <p:nvPicPr>
          <p:cNvPr id="4" name="Содержимое 3" descr="83edaa99_53427a55f7c0796bb15475f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400600" cy="45365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29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Въезд  запрещён</vt:lpstr>
      <vt:lpstr>Конец главной дороги</vt:lpstr>
      <vt:lpstr>Обгон запрещён</vt:lpstr>
      <vt:lpstr>Пешеходный переход</vt:lpstr>
      <vt:lpstr>Осторожно дети!</vt:lpstr>
      <vt:lpstr>Пересечение с велосипедной дорожкой</vt:lpstr>
      <vt:lpstr>Пешеходная дорожка</vt:lpstr>
      <vt:lpstr>Скользкая дорога</vt:lpstr>
      <vt:lpstr>Движения на велосипедах запрещено!</vt:lpstr>
      <vt:lpstr>Жилая зона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dcterms:created xsi:type="dcterms:W3CDTF">2015-11-24T09:36:43Z</dcterms:created>
  <dcterms:modified xsi:type="dcterms:W3CDTF">2015-11-24T10:14:48Z</dcterms:modified>
</cp:coreProperties>
</file>