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3D27EE-F99A-42CB-AFCD-4F836DB2570F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50826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8405C60D-F704-401D-B010-805A469A211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8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3C03C6-E8A9-4B5D-902B-F8E303115FB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702EFF-AB89-43E2-9E60-CAA3910411F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35AD56-D6B3-464F-B2C2-751FB99B91E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3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B2AE6B-952B-4A1E-9BEA-0A86FFC2831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2FFCF-C5FE-4EB1-A8FF-09F82532D84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D54998-D3C8-4B92-A589-854C9DDF5BD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4D0A98-54B9-432C-8143-61DC245D49C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FA4439-2626-429A-9B7F-3A904572AF9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F5F281-897F-449C-A60D-D7465542B8F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3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97189C-FEC1-4FEA-A77F-285985DA43D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AA4D92-66C5-488F-B872-01AD4788E9F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C4891F1A-9E87-4702-A978-15BBEA9A66BE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44530" y="449025"/>
            <a:ext cx="8928236" cy="802061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безбарьерной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  в МАДОУ ДС № 56 « Северяночка»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элементов доступности объекта для маломобильных групп населения</a:t>
            </a:r>
            <a:r>
              <a:rPr lang="ru-RU" sz="2000" b="1" dirty="0">
                <a:latin typeface="Monotype Corsiva" pitchFamily="66"/>
                <a:cs typeface="Times New Roman" pitchFamily="18"/>
              </a:rPr>
              <a:t/>
            </a:r>
            <a:br>
              <a:rPr lang="ru-RU" sz="2000" b="1" dirty="0">
                <a:latin typeface="Monotype Corsiva" pitchFamily="66"/>
                <a:cs typeface="Times New Roman" pitchFamily="18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6854" y="1138706"/>
            <a:ext cx="3262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00" y="3694726"/>
            <a:ext cx="2726104" cy="3634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7" y="3695459"/>
            <a:ext cx="2725554" cy="3634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20" y="1661926"/>
            <a:ext cx="3939055" cy="2954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8" descr="C:\Users\Пользователь\Desktop\Паспорт доступности\Фото детского сада\20210610_10171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02752" y="4783135"/>
            <a:ext cx="3094146" cy="2653250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3" y="722144"/>
            <a:ext cx="2665691" cy="35542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45" y="691323"/>
            <a:ext cx="2665691" cy="35542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1" t="16148" b="17999"/>
          <a:stretch/>
        </p:blipFill>
        <p:spPr>
          <a:xfrm>
            <a:off x="2610329" y="4486713"/>
            <a:ext cx="2193799" cy="285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44457" r="14846" b="14221"/>
          <a:stretch/>
        </p:blipFill>
        <p:spPr>
          <a:xfrm>
            <a:off x="6708289" y="5722706"/>
            <a:ext cx="3065933" cy="17851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6" b="19084"/>
          <a:stretch/>
        </p:blipFill>
        <p:spPr>
          <a:xfrm>
            <a:off x="6682642" y="342673"/>
            <a:ext cx="3043729" cy="1845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0" b="26111"/>
          <a:stretch/>
        </p:blipFill>
        <p:spPr>
          <a:xfrm>
            <a:off x="6682641" y="2310901"/>
            <a:ext cx="3043729" cy="1504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3" y="4486713"/>
            <a:ext cx="2144608" cy="2859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5" b="31772"/>
          <a:stretch/>
        </p:blipFill>
        <p:spPr>
          <a:xfrm>
            <a:off x="6708289" y="3875706"/>
            <a:ext cx="3065934" cy="1681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6" y="5255589"/>
            <a:ext cx="1564443" cy="2085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1721047" y="62946"/>
            <a:ext cx="3262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403" y="570306"/>
            <a:ext cx="2857070" cy="3809426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40364" y="179787"/>
            <a:ext cx="3173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5" y="3906977"/>
            <a:ext cx="2479630" cy="3306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5" y="703007"/>
            <a:ext cx="3632544" cy="2924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61" y="4626168"/>
            <a:ext cx="3449311" cy="2586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14" y="1050660"/>
            <a:ext cx="2496804" cy="3329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19" y="4658700"/>
            <a:ext cx="1928038" cy="2570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58620" y="590093"/>
            <a:ext cx="3737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АКУСТИЧЕСКИЕ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55" y="1314684"/>
            <a:ext cx="4466748" cy="5955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5" y="1314684"/>
            <a:ext cx="4645294" cy="5955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9847" y="271594"/>
            <a:ext cx="4586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03" y="996184"/>
            <a:ext cx="4710750" cy="6281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2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18</Words>
  <Application>Microsoft Office PowerPoint</Application>
  <PresentationFormat>Произвольный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Andale Sans UI</vt:lpstr>
      <vt:lpstr>Arial</vt:lpstr>
      <vt:lpstr>Calibri</vt:lpstr>
      <vt:lpstr>Monotype Corsiva</vt:lpstr>
      <vt:lpstr>StarSymbol</vt:lpstr>
      <vt:lpstr>Tahoma</vt:lpstr>
      <vt:lpstr>Times New Roman</vt:lpstr>
      <vt:lpstr>Wingdings</vt:lpstr>
      <vt:lpstr>Default</vt:lpstr>
      <vt:lpstr>Создание безбарьерной среды  в МАДОУ ДС № 56 « Северяночка» корпус 3  Наличие элементов доступности объекта для маломобильных групп населения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безбарьерной среды  в МАДОУ ДС № 56 « Северяночка»  Наличие элементов доступности объекта для маломобильных групп населения ТАКТИЛЬНЫЕ</dc:title>
  <dc:creator>Детский  Сад № 56 "Северяночка"</dc:creator>
  <cp:lastModifiedBy>user-pk</cp:lastModifiedBy>
  <cp:revision>11</cp:revision>
  <dcterms:created xsi:type="dcterms:W3CDTF">2009-04-16T11:32:32Z</dcterms:created>
  <dcterms:modified xsi:type="dcterms:W3CDTF">2025-01-13T14:08:05Z</dcterms:modified>
</cp:coreProperties>
</file>